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52" r:id="rId2"/>
    <p:sldId id="453" r:id="rId3"/>
    <p:sldId id="446" r:id="rId4"/>
    <p:sldId id="447" r:id="rId5"/>
    <p:sldId id="448" r:id="rId6"/>
    <p:sldId id="458" r:id="rId7"/>
    <p:sldId id="449" r:id="rId8"/>
    <p:sldId id="329" r:id="rId9"/>
    <p:sldId id="459" r:id="rId10"/>
    <p:sldId id="460" r:id="rId11"/>
    <p:sldId id="454" r:id="rId12"/>
    <p:sldId id="455" r:id="rId13"/>
    <p:sldId id="456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99FF66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3\52%20Track%2052.wma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amt½mZokmbpw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ssXem`ntjIhpw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]cnip²mßmhnsâ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kzoIcn¡p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tXyIamb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hc§fpw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evIp¶p­v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tLmjn¡phm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Cutimbv¡p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km£yw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hln¡phm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th­nbmWv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]cnip²mßmhv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hnhn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kzoIcn¨v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tLmjn¡phm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\½psS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´,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hr¯n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ChsIm­v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Cutimbv¡v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km£nIfmIphm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ian¡mw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8194" name="Picture 2" descr="D:\web photo\photo 2013\paloma_volando 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94871">
            <a:off x="3902382" y="673886"/>
            <a:ext cx="1276350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99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28600" y="1933813"/>
            <a:ext cx="5638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solidFill>
                <a:srgbClr val="FF00FF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]cn-ip-²m-ßm-hn-\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A`n-tjIw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sNbvX,v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</a:t>
            </a:r>
            <a:r>
              <a:rPr lang="en-US" sz="3000" b="1" dirty="0">
                <a:latin typeface="ML-Aathira" pitchFamily="82" charset="0"/>
              </a:rPr>
              <a:t>-·</a:t>
            </a:r>
            <a:r>
              <a:rPr lang="en-US" sz="3000" b="1" dirty="0" err="1">
                <a:latin typeface="ML-Aathira" pitchFamily="82" charset="0"/>
              </a:rPr>
              <a:t>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temI-sa§pw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kphn-tijw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kw-Kn</a:t>
            </a:r>
            <a:r>
              <a:rPr lang="en-US" sz="3000" b="1" dirty="0">
                <a:latin typeface="ML-Aathira" pitchFamily="82" charset="0"/>
              </a:rPr>
              <a:t>-¡p-hm³ </a:t>
            </a:r>
            <a:r>
              <a:rPr lang="en-US" sz="3000" b="1" dirty="0" err="1">
                <a:latin typeface="ML-Aathira" pitchFamily="82" charset="0"/>
              </a:rPr>
              <a:t>Ab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kphn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ti</a:t>
            </a:r>
            <a:r>
              <a:rPr lang="en-US" sz="3000" b="1" dirty="0">
                <a:latin typeface="ML-Aathira" pitchFamily="82" charset="0"/>
              </a:rPr>
              <a:t>-j-¯n\p </a:t>
            </a:r>
            <a:r>
              <a:rPr lang="en-US" sz="3000" b="1" dirty="0" err="1">
                <a:latin typeface="ML-Aathira" pitchFamily="82" charset="0"/>
              </a:rPr>
              <a:t>km£n-bmbn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</a:t>
            </a:r>
            <a:r>
              <a:rPr lang="en-US" sz="3000" b="1" dirty="0">
                <a:latin typeface="ML-Aathira" pitchFamily="82" charset="0"/>
              </a:rPr>
              <a:t>-¡p-hm³ Fs¶ </a:t>
            </a:r>
            <a:r>
              <a:rPr lang="en-US" sz="3000" b="1" dirty="0" err="1">
                <a:latin typeface="ML-Aathira" pitchFamily="82" charset="0"/>
              </a:rPr>
              <a:t>klm-bn</a:t>
            </a:r>
            <a:r>
              <a:rPr lang="en-US" sz="3000" b="1" dirty="0">
                <a:latin typeface="ML-Aathira" pitchFamily="82" charset="0"/>
              </a:rPr>
              <a:t>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2 Track 5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400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]{´­pt]</a:t>
            </a:r>
            <a:r>
              <a:rPr lang="en-US" sz="3000" b="1" dirty="0" err="1">
                <a:latin typeface="ML-Aathira" pitchFamily="82" charset="0"/>
              </a:rPr>
              <a:t>cp­v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Çol·mcmbv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Cutimbv¡p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hln¨hcmbv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\¶</a:t>
            </a:r>
            <a:r>
              <a:rPr lang="en-US" sz="3000" b="1" dirty="0" err="1">
                <a:latin typeface="ML-Aathira" pitchFamily="82" charset="0"/>
              </a:rPr>
              <a:t>mbdntªmchÀ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k`sb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hfÀ¯nbo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qXe¯nÂ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]t{</a:t>
            </a:r>
            <a:r>
              <a:rPr lang="en-US" sz="3000" b="1" dirty="0" err="1">
                <a:latin typeface="ML-Aathira" pitchFamily="82" charset="0"/>
              </a:rPr>
              <a:t>Xmkv</a:t>
            </a:r>
            <a:r>
              <a:rPr lang="en-US" sz="3000" b="1" dirty="0">
                <a:latin typeface="ML-Aathira" pitchFamily="82" charset="0"/>
              </a:rPr>
              <a:t> A{´</a:t>
            </a:r>
            <a:r>
              <a:rPr lang="en-US" sz="3000" b="1" dirty="0" err="1">
                <a:latin typeface="ML-Aathira" pitchFamily="82" charset="0"/>
              </a:rPr>
              <a:t>tbmkv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tbml¶m</a:t>
            </a:r>
            <a:r>
              <a:rPr lang="en-US" sz="3000" b="1" dirty="0">
                <a:latin typeface="ML-Aathira" pitchFamily="82" charset="0"/>
              </a:rPr>
              <a:t>\pw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bmt¡m_pamchÀ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c­pt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cpw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]</a:t>
            </a:r>
            <a:r>
              <a:rPr lang="en-US" sz="3000" b="1" dirty="0" err="1">
                <a:latin typeface="ML-Aathira" pitchFamily="82" charset="0"/>
              </a:rPr>
              <a:t>oent¸mkv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a¯mbn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À¯temantbm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inatbm³ </a:t>
            </a:r>
            <a:r>
              <a:rPr lang="en-US" sz="3000" b="1" dirty="0" err="1">
                <a:latin typeface="ML-Aathira" pitchFamily="82" charset="0"/>
              </a:rPr>
              <a:t>bqZm</a:t>
            </a:r>
            <a:r>
              <a:rPr lang="en-US" sz="3000" b="1" dirty="0">
                <a:latin typeface="ML-Aathira" pitchFamily="82" charset="0"/>
              </a:rPr>
              <a:t> tXm½mÇolm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a¯nbmkv</a:t>
            </a:r>
            <a:r>
              <a:rPr lang="en-US" sz="3000" b="1" dirty="0">
                <a:latin typeface="ML-Aathira" pitchFamily="82" charset="0"/>
              </a:rPr>
              <a:t> bqZmkn³ ]Ic¡mc³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Çol·mcn§s</a:t>
            </a:r>
            <a:r>
              <a:rPr lang="en-US" sz="3000" b="1" dirty="0">
                <a:latin typeface="ML-Aathira" pitchFamily="82" charset="0"/>
              </a:rPr>
              <a:t>\ ]{´­pt]À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04800"/>
            <a:ext cx="7315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F\</a:t>
            </a:r>
            <a:r>
              <a:rPr lang="en-US" sz="3000" b="1" dirty="0" err="1">
                <a:latin typeface="ML-Aathira" pitchFamily="82" charset="0"/>
              </a:rPr>
              <a:t>n¡p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evIn-bn</a:t>
            </a:r>
            <a:r>
              <a:rPr lang="en-US" sz="3000" b="1" dirty="0">
                <a:latin typeface="ML-Aathira" pitchFamily="82" charset="0"/>
              </a:rPr>
              <a:t>-«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tXyI</a:t>
            </a:r>
            <a:r>
              <a:rPr lang="en-US" sz="3000" b="1" dirty="0">
                <a:latin typeface="ML-Aathira" pitchFamily="82" charset="0"/>
              </a:rPr>
              <a:t> \·-</a:t>
            </a:r>
            <a:r>
              <a:rPr lang="en-US" sz="3000" b="1" dirty="0" err="1">
                <a:latin typeface="ML-Aathira" pitchFamily="82" charset="0"/>
              </a:rPr>
              <a:t>Ifpw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Ign</a:t>
            </a:r>
            <a:r>
              <a:rPr lang="en-US" sz="3000" b="1" dirty="0">
                <a:latin typeface="ML-Aathira" pitchFamily="82" charset="0"/>
              </a:rPr>
              <a:t>-hp-</a:t>
            </a:r>
            <a:r>
              <a:rPr lang="en-US" sz="3000" b="1" dirty="0" err="1">
                <a:latin typeface="ML-Aathira" pitchFamily="82" charset="0"/>
              </a:rPr>
              <a:t>Ifpw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aäp</a:t>
            </a:r>
            <a:r>
              <a:rPr lang="en-US" sz="3000" b="1" dirty="0">
                <a:latin typeface="ML-Aathira" pitchFamily="82" charset="0"/>
              </a:rPr>
              <a:t>-Å-h-</a:t>
            </a:r>
            <a:r>
              <a:rPr lang="en-US" sz="3000" b="1" dirty="0" err="1">
                <a:latin typeface="ML-Aathira" pitchFamily="82" charset="0"/>
              </a:rPr>
              <a:t>cpsS</a:t>
            </a:r>
            <a:r>
              <a:rPr lang="en-US" sz="3000" b="1" dirty="0">
                <a:latin typeface="ML-Aathira" pitchFamily="82" charset="0"/>
              </a:rPr>
              <a:t> \·-</a:t>
            </a:r>
            <a:r>
              <a:rPr lang="en-US" sz="3000" b="1" dirty="0" err="1">
                <a:latin typeface="ML-Aathira" pitchFamily="82" charset="0"/>
              </a:rPr>
              <a:t>bv¡mbn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Rm³ D]-</a:t>
            </a:r>
            <a:r>
              <a:rPr lang="en-US" sz="3000" b="1" dirty="0" err="1">
                <a:latin typeface="ML-Aathira" pitchFamily="82" charset="0"/>
              </a:rPr>
              <a:t>tbm-Kn¡pw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C:\Users\user\Desktop\Study_in_group_in_the_HHS_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7" y="2525673"/>
            <a:ext cx="6500813" cy="433232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483" y="1600200"/>
            <a:ext cx="62969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Cutim-bmÂ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Ab-bv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¡-s¸-«-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hÀ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13.pn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892300" y="457200"/>
            <a:ext cx="5346700" cy="1195387"/>
          </a:xfrm>
          <a:prstGeom prst="rect">
            <a:avLst/>
          </a:prstGeom>
          <a:noFill/>
        </p:spPr>
      </p:pic>
      <p:pic>
        <p:nvPicPr>
          <p:cNvPr id="1027" name="Picture 3" descr="D:\web photo\photo 2013\Jesus-Christ-Preaching-mormon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232" t="3509" r="1808" b="3509"/>
          <a:stretch>
            <a:fillRect/>
          </a:stretch>
        </p:blipFill>
        <p:spPr bwMode="auto">
          <a:xfrm>
            <a:off x="1029419" y="2514600"/>
            <a:ext cx="7047781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Çolm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AYhm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A¸-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kvtXm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-e-·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hnfn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-¡-s¸-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Ab-bv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¡-s¸-«-h³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Çolm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AÀ°w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2050" name="Picture 2" descr="D:\web photo\photo 2013\tchg-pix.nfo-o-14c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371600" y="1900774"/>
            <a:ext cx="6437313" cy="495722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685800" y="4572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]t{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Xmkv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A</a:t>
            </a:r>
            <a:r>
              <a:rPr lang="en-US" sz="3000" b="1" dirty="0">
                <a:latin typeface="ML-Aathira" pitchFamily="82" charset="0"/>
              </a:rPr>
              <a:t>{´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tbmkv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bmt¡m_v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tbml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-¶m³, 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oen-t¸mkv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_À¯-tem-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anbm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tXmam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a¯mbn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lÂss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]-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bpsS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]p{X-\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mb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bmt¡m_v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XtZ-hqkv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, ina-tbm³,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bqZmkv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kvIdn-tbm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¯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F¶n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-h-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cmWv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 ]{</a:t>
            </a:r>
            <a:r>
              <a:rPr lang="en-US" sz="3000" b="1" dirty="0">
                <a:latin typeface="ML-Aathira" pitchFamily="82" charset="0"/>
              </a:rPr>
              <a:t>´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­p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Çol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-·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3074" name="Picture 2" descr="D:\web photo\photo 2013\536_max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914400" y="2526356"/>
            <a:ext cx="7315200" cy="4331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]{´­pt]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scbpw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hnfn¨v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NpaXes¸Sp¯n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Ab¨p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kzÀKcmPyw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kao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n¨ncn¡p¶psh¶v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{]kwKn¡phn³.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tcmKnIsf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kpJs¸Sp¯pIbpw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acn¨hsc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DbnÀ¸n¡pIbpw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IpjvTtcmKnIsf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ip²cm¡pIbpw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nimNp¡sf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lnjvIcn¡pIbpw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sN¿phn³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a¯mbn</a:t>
            </a:r>
            <a:r>
              <a:rPr lang="en-US" sz="3000" dirty="0">
                <a:latin typeface="ML-Aathira" pitchFamily="82" charset="0"/>
              </a:rPr>
              <a:t> 10:8).</a:t>
            </a:r>
          </a:p>
        </p:txBody>
      </p:sp>
      <p:pic>
        <p:nvPicPr>
          <p:cNvPr id="4098" name="Picture 2" descr="D:\web photo\photo 2013\st-_peter_healing_the_sick_with_his_shadow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t="35250" b="6250"/>
          <a:stretch>
            <a:fillRect/>
          </a:stretch>
        </p:blipFill>
        <p:spPr bwMode="auto">
          <a:xfrm>
            <a:off x="2286000" y="2953447"/>
            <a:ext cx="4572000" cy="390455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57200" y="6096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DbnÀs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¯-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gp-t¶ä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CutimXsâ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-·m-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tcmSv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dªp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: ]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nXmhv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Fs¶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Xp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-t]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mse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Rm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\pw \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Abbv¡pw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(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tbml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-¶m³ 20:21).</a:t>
            </a:r>
            <a:endParaRPr kumimoji="0" lang="en-US" sz="3000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5122" name="Picture 2" descr="D:\web photo\photo 2013\RH_JesusAppearsToDisciples_DSC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721054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057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temIsa§pw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krjvSnItfmSpw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{]kwKn¡phn³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aÀt¡mkv</a:t>
            </a:r>
            <a:r>
              <a:rPr lang="en-US" sz="3000" dirty="0">
                <a:latin typeface="ML-Aathira" pitchFamily="82" charset="0"/>
              </a:rPr>
              <a:t> 16:15).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19812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Çol·mcnsemcph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tXm½mÇolm `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mcX¯nÂ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kwKn¡pIbpw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sNss¶bv¡Sp¯v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ssaem¸qcnse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Nn¶aebnÂ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càkm£nbmIpIbpw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7171" name="Picture 3" descr="D:\web photo\photo 2013\stThomas.png"/>
          <p:cNvPicPr>
            <a:picLocks noChangeAspect="1" noChangeArrowheads="1"/>
          </p:cNvPicPr>
          <p:nvPr/>
        </p:nvPicPr>
        <p:blipFill>
          <a:blip r:embed="rId2"/>
          <a:srcRect r="28745"/>
          <a:stretch>
            <a:fillRect/>
          </a:stretch>
        </p:blipFill>
        <p:spPr bwMode="auto">
          <a:xfrm>
            <a:off x="0" y="0"/>
            <a:ext cx="40287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7338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]cnip²mßmhv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hnhn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[ 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fpw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Zm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fpw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3200" b="1" i="0" u="none" strike="noStrike" normalizeH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3200" b="1" i="0" u="none" strike="noStrike" normalizeH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A¸kvtXme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³amsc 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iàns¸Sp¯n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`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mjm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{]h-N-\-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ZÀi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-\-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Úm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hymJym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-\-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tcmK-im-</a:t>
            </a:r>
            <a:r>
              <a:rPr lang="en-US" sz="3200" b="1" dirty="0" err="1">
                <a:solidFill>
                  <a:srgbClr val="FF00FF"/>
                </a:solidFill>
                <a:latin typeface="ML-Aathira" pitchFamily="82" charset="0"/>
              </a:rPr>
              <a:t>´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n-hcw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AÛp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-X-{]-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¯-\-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hcw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F¶n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-h-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bmWv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]cn-ip-²m-ßmhp \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evInb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hc</a:t>
            </a:r>
            <a:r>
              <a:rPr lang="en-US" sz="3200" b="1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fnÂ</a:t>
            </a:r>
            <a:r>
              <a:rPr kumimoji="0" lang="en-US" sz="32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2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NneXv</a:t>
            </a:r>
            <a:r>
              <a:rPr kumimoji="0" lang="en-US" sz="28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2400" b="1" i="0" u="none" strike="noStrike" normalizeH="0" baseline="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6147" name="Picture 3" descr="D:\web photo\photo 2013\Dove-doves-31209063-2400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885" y="0"/>
            <a:ext cx="428671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1133</TotalTime>
  <Words>385</Words>
  <Application>Microsoft Office PowerPoint</Application>
  <PresentationFormat>On-screen Show (4:3)</PresentationFormat>
  <Paragraphs>48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234</cp:revision>
  <dcterms:created xsi:type="dcterms:W3CDTF">2013-05-27T18:37:25Z</dcterms:created>
  <dcterms:modified xsi:type="dcterms:W3CDTF">2013-12-09T06:10:02Z</dcterms:modified>
</cp:coreProperties>
</file>